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8" r:id="rId7"/>
    <p:sldId id="263" r:id="rId8"/>
    <p:sldId id="265" r:id="rId9"/>
    <p:sldId id="266" r:id="rId10"/>
    <p:sldId id="267" r:id="rId11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6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5EDD7DD-03AB-432F-AD53-5ED5F37D35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C07451F0-1527-4ED1-ABD2-057FF3BB62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CCED882-1A22-459E-B714-ADAA9FB8B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4E149-E175-42F7-B549-A9D20888C1B5}" type="datetimeFigureOut">
              <a:rPr lang="el-GR" smtClean="0"/>
              <a:t>21/10/2021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9B97D25-4223-4C6B-9D03-47627A596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7461713-5124-49A7-80E1-BAE3D9212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E509-CAF2-455A-BBD9-24DB78378CB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35968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D849B1B-F13C-4718-A53A-181962EF2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24A5B74C-CC14-4095-B1EC-F25D939AED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55B3D8E-1200-49AB-A822-E792C2ED7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4E149-E175-42F7-B549-A9D20888C1B5}" type="datetimeFigureOut">
              <a:rPr lang="el-GR" smtClean="0"/>
              <a:t>21/10/2021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DC98F9B-69F3-48D6-8AC3-33D92269A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AAA9FCA-951A-42C2-AD9E-A4FE31A4E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E509-CAF2-455A-BBD9-24DB78378CB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53866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5C4CDA8C-E869-40FF-BB49-111EC2B665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4910A8E0-4F5A-412D-8F77-4F35AEAA0F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1C19FFD-94C3-4E6F-B7D2-1DAE921E6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4E149-E175-42F7-B549-A9D20888C1B5}" type="datetimeFigureOut">
              <a:rPr lang="el-GR" smtClean="0"/>
              <a:t>21/10/2021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F0B83C1-F443-48DE-BE46-57E71DBD6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C65EB6D-717C-4257-BB3E-A62E46DFD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E509-CAF2-455A-BBD9-24DB78378CB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7977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A51E527-5874-43E6-BDCC-931830550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A06B353-E4D7-4BAD-8E98-25068EC9BB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CF2681B-2F2E-4268-8830-320D1BC12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4E149-E175-42F7-B549-A9D20888C1B5}" type="datetimeFigureOut">
              <a:rPr lang="el-GR" smtClean="0"/>
              <a:t>21/10/2021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45A17EC-E8E8-4B61-A307-025A0DDB0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60B0CA3-D02D-4218-8033-139A3A41B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E509-CAF2-455A-BBD9-24DB78378CB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33465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3BA56B8-B514-4854-9C97-F570D3310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713D52F-0D8B-470B-ACBF-E778D7477F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69641B1-7B8B-496A-AA7F-BFF08EE22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4E149-E175-42F7-B549-A9D20888C1B5}" type="datetimeFigureOut">
              <a:rPr lang="el-GR" smtClean="0"/>
              <a:t>21/10/2021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A8E0B89-D67B-4FE1-8256-64BD170E9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3EB8A20-907B-41F3-99AC-A69887872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E509-CAF2-455A-BBD9-24DB78378CB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17829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B443D23-AF04-4CE3-BAF3-5DCDD7B61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1761ACB-9ABA-4010-9D2D-3B259DE390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538E5EEC-AC94-4FDB-A2BA-55A047A1EA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FFF40D68-9A43-4780-BAF7-21FB2914E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4E149-E175-42F7-B549-A9D20888C1B5}" type="datetimeFigureOut">
              <a:rPr lang="el-GR" smtClean="0"/>
              <a:t>21/10/2021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A4604D5-9A7D-4833-996E-0BFFF1C80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4E6E8D1-CF2F-418F-A938-6F674D5B3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E509-CAF2-455A-BBD9-24DB78378CB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10031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F3D8EC5-582E-491E-A6F6-BD4308F25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B476641-FEED-41AD-85F1-A3FDD9EABB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8EF0BBFB-D42F-4C53-A3ED-7CA2B3689C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95392B47-B429-48FD-A7F8-E3E854199E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7E3C4BF7-7156-4F38-9114-2710AD293A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A05D2706-987D-4ED1-8514-76C6EE15B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4E149-E175-42F7-B549-A9D20888C1B5}" type="datetimeFigureOut">
              <a:rPr lang="el-GR" smtClean="0"/>
              <a:t>21/10/2021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E58511EB-7C89-4AAD-8050-88965DDFA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273ABD3D-EEE3-490B-9535-C07730DF1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E509-CAF2-455A-BBD9-24DB78378CB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42598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43FA124-0952-4886-A754-93B344BBE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C3651173-686B-4E97-8A4B-FDE71E9F4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4E149-E175-42F7-B549-A9D20888C1B5}" type="datetimeFigureOut">
              <a:rPr lang="el-GR" smtClean="0"/>
              <a:t>21/10/2021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7D234DB8-A099-4693-8DBC-8A321F767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8DA18C8E-58E9-40CB-B188-799E62F7D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E509-CAF2-455A-BBD9-24DB78378CB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55303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044E74C0-1830-4791-AAAE-DBAB7D7A4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4E149-E175-42F7-B549-A9D20888C1B5}" type="datetimeFigureOut">
              <a:rPr lang="el-GR" smtClean="0"/>
              <a:t>21/10/2021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BB0E4B8A-7464-4616-85D3-8AE1B3486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3E25255D-715A-49E2-9F7C-CD2E79FFD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E509-CAF2-455A-BBD9-24DB78378CB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04345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7D02A33-785B-4531-ADA6-E2DE4EABD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F7635B5-CCC9-4655-8D23-BFECFA3900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EE98B075-57CE-4EDB-A527-143F951A6A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F7D02A5B-3DC4-48CA-B238-BFBC70301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4E149-E175-42F7-B549-A9D20888C1B5}" type="datetimeFigureOut">
              <a:rPr lang="el-GR" smtClean="0"/>
              <a:t>21/10/2021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0B375DE-5B9E-4E63-B515-C34DAD013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841F196-21E5-4BE7-919A-DB3CADE07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E509-CAF2-455A-BBD9-24DB78378CB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6764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A51AF65-F831-459E-BB32-DB49F8EA3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8F1ED998-B2EA-40AA-B92B-D1F2586B20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4F018E77-6C50-4653-93E8-957F4B0B48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E038D98-5829-4333-A951-1D63552C3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4E149-E175-42F7-B549-A9D20888C1B5}" type="datetimeFigureOut">
              <a:rPr lang="el-GR" smtClean="0"/>
              <a:t>21/10/2021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3D32F98-91AB-4B35-862B-30DBD77A0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3EC4388-35F3-4313-A1D9-FAACBAF3F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E509-CAF2-455A-BBD9-24DB78378CB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47277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35EB6A5F-7F43-4FB1-B8CE-BCED16872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10D4984C-1D17-4C12-96C3-660DB9048F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E8B938F-8902-4C43-8E53-138328AC63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4E149-E175-42F7-B549-A9D20888C1B5}" type="datetimeFigureOut">
              <a:rPr lang="el-GR" smtClean="0"/>
              <a:t>21/10/2021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E0C3417-AE8B-4CEF-BACF-C8A38FE36D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23DDB9D-24C5-459C-964C-4DECB778C7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BE509-CAF2-455A-BBD9-24DB78378CB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00979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898F143-1085-4DA8-A537-67036C9E12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Ασκήσεις Στατιστικής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FBC914D9-3BFB-4FA1-9642-23ED5D8937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Α ΜΑΘΗΜΑΤΟΣ</a:t>
            </a:r>
          </a:p>
        </p:txBody>
      </p:sp>
    </p:spTree>
    <p:extLst>
      <p:ext uri="{BB962C8B-B14F-4D97-AF65-F5344CB8AC3E}">
        <p14:creationId xmlns:p14="http://schemas.microsoft.com/office/powerpoint/2010/main" val="30953049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90743F9-587F-49A7-B8DF-C2D4A4DD2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Λύση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8FAC28A-BE05-4C6C-922E-46983AE613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l-GR" dirty="0" err="1"/>
              <a:t>Ζα</a:t>
            </a:r>
            <a:r>
              <a:rPr lang="el-GR" dirty="0"/>
              <a:t>/2=2,58 εφόσον αναζητούμε 99% διάστημα εμπιστοσύνης						</a:t>
            </a:r>
          </a:p>
          <a:p>
            <a:r>
              <a:rPr lang="el-GR" dirty="0"/>
              <a:t>ΑΝΑΛΟΓΙΑ ΕΣΦΑΛΜΕΝΩΝ ΕΓΚΡΙΣΕΩΝ ΔΕΙΓΜΑΤΟΣ= 29/559=0,051878354	</a:t>
            </a:r>
          </a:p>
          <a:p>
            <a:r>
              <a:rPr lang="el-GR" dirty="0"/>
              <a:t>Το διάστημα εμπιστοσύνης για την άγνωστη αναλογία εσφαλμένων εγκρίσεων είναι					</a:t>
            </a:r>
          </a:p>
          <a:p>
            <a:r>
              <a:rPr lang="el-GR" dirty="0"/>
              <a:t>p(+ -)Za2*</a:t>
            </a:r>
            <a:r>
              <a:rPr lang="el-GR" dirty="0" err="1"/>
              <a:t>sqrt</a:t>
            </a:r>
            <a:r>
              <a:rPr lang="el-GR" dirty="0"/>
              <a:t>(p(1-p)/n) Άρα :						</a:t>
            </a:r>
          </a:p>
          <a:p>
            <a:r>
              <a:rPr lang="el-GR" dirty="0"/>
              <a:t>0,051878(+ -)2,58*</a:t>
            </a:r>
            <a:r>
              <a:rPr lang="el-GR" dirty="0" err="1"/>
              <a:t>sqrt</a:t>
            </a:r>
            <a:r>
              <a:rPr lang="el-GR" dirty="0"/>
              <a:t>(0,051878(1-0,051878)/559)   Άρα						</a:t>
            </a:r>
          </a:p>
          <a:p>
            <a:r>
              <a:rPr lang="el-GR" dirty="0"/>
              <a:t>0,051878(+ -)2,58*</a:t>
            </a:r>
            <a:r>
              <a:rPr lang="el-GR" dirty="0" err="1"/>
              <a:t>sqrt</a:t>
            </a:r>
            <a:r>
              <a:rPr lang="el-GR" dirty="0"/>
              <a:t>(0,051878*0,948122/559)						</a:t>
            </a:r>
          </a:p>
          <a:p>
            <a:r>
              <a:rPr lang="el-GR" dirty="0"/>
              <a:t>0,051878(+ -)2,58*</a:t>
            </a:r>
            <a:r>
              <a:rPr lang="el-GR" dirty="0" err="1"/>
              <a:t>sqrt</a:t>
            </a:r>
            <a:r>
              <a:rPr lang="el-GR" dirty="0"/>
              <a:t>(0,00008799)						</a:t>
            </a:r>
          </a:p>
          <a:p>
            <a:r>
              <a:rPr lang="el-GR" dirty="0"/>
              <a:t>0,051878(+ -)2,58*0,009380354						</a:t>
            </a:r>
          </a:p>
          <a:p>
            <a:r>
              <a:rPr lang="el-GR" dirty="0"/>
              <a:t>0,051878(+ -)0,02420131						</a:t>
            </a:r>
          </a:p>
          <a:p>
            <a:r>
              <a:rPr lang="el-GR" dirty="0"/>
              <a:t>Άρα	άνω όριο διαστήματος			0,07607931		</a:t>
            </a:r>
          </a:p>
          <a:p>
            <a:r>
              <a:rPr lang="el-GR" dirty="0"/>
              <a:t>	κάτω όριο διαστήματος			0,02767669		</a:t>
            </a:r>
          </a:p>
          <a:p>
            <a:r>
              <a:rPr lang="el-GR" dirty="0"/>
              <a:t>Άρα						</a:t>
            </a:r>
          </a:p>
          <a:p>
            <a:r>
              <a:rPr lang="el-GR" dirty="0"/>
              <a:t>	άνω όριο διαστήματος για σύνολο πληθυσμού	0,076079174*118653=9027,038369</a:t>
            </a:r>
          </a:p>
          <a:p>
            <a:r>
              <a:rPr lang="el-GR" dirty="0"/>
              <a:t>	κάτω όριο διαστήματος για σύνολο πληθυσμού</a:t>
            </a:r>
            <a:r>
              <a:rPr lang="el-GR"/>
              <a:t>	0,027676826*118653=3283,922299</a:t>
            </a:r>
            <a:endParaRPr lang="el-GR" dirty="0"/>
          </a:p>
          <a:p>
            <a:r>
              <a:rPr lang="el-GR" dirty="0"/>
              <a:t>Άρα P(3283,922&lt;Χ&lt;9027,038)=99%						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29209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B445FE6-7E3A-4799-9CF2-EFE9224FE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1</a:t>
            </a:r>
            <a:r>
              <a:rPr lang="el-GR" baseline="30000" dirty="0"/>
              <a:t>η</a:t>
            </a:r>
            <a:r>
              <a:rPr lang="el-GR" dirty="0"/>
              <a:t> Άσκηση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45DEA41-C7BB-4B38-A8B8-24290C562B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 Οι ελεγκτές μιας υπηρεσίας, διαπίστωσαν ότι 1450 συναλλαγές αφορούσαν αγορές με κατάτμηση διαγωνισμού. Επέλεξαν τυχαίο δείγμα 100 τέτοιων συναλλαγών και υπολόγισαν την αξία τους. Στο δείγμα η μέση τιμή 313,47 ευρώ ήταν και η τυπική απόκλιση 55,53 ευρώ. Να εκτιμήσετε διάστημα εμπιστοσύνης 95% για την συνολική αξία των αγορών με κατάτμηση διαγωνισμού.</a:t>
            </a:r>
          </a:p>
        </p:txBody>
      </p:sp>
    </p:spTree>
    <p:extLst>
      <p:ext uri="{BB962C8B-B14F-4D97-AF65-F5344CB8AC3E}">
        <p14:creationId xmlns:p14="http://schemas.microsoft.com/office/powerpoint/2010/main" val="2714612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49E1967-6CB7-4FE3-8DC8-1DE471E77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Δεδομένα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A2BBFDE-27E6-453D-9C5C-300FE6ADCF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03716" cy="4351338"/>
          </a:xfrm>
        </p:spPr>
        <p:txBody>
          <a:bodyPr/>
          <a:lstStyle/>
          <a:p>
            <a:r>
              <a:rPr lang="el-GR" dirty="0"/>
              <a:t>ΠΛΗΘΥΣΜΟΣ        	1450</a:t>
            </a:r>
          </a:p>
          <a:p>
            <a:r>
              <a:rPr lang="el-GR" dirty="0"/>
              <a:t>ΔΕΙΓΜΑ	                          100</a:t>
            </a:r>
          </a:p>
          <a:p>
            <a:r>
              <a:rPr lang="el-GR" dirty="0"/>
              <a:t>ΜΕΣΗ ΤΙΜΗ μ	         313,47</a:t>
            </a:r>
          </a:p>
          <a:p>
            <a:r>
              <a:rPr lang="el-GR" dirty="0"/>
              <a:t>ΤΥΠΙΚΗ ΑΠΟΚΛΙΣΗ σ	55,53</a:t>
            </a:r>
          </a:p>
          <a:p>
            <a:r>
              <a:rPr lang="el-GR" dirty="0"/>
              <a:t>ΖΗΤΟΥΜΕΝΟ	ΔΙΑΣΤΗΜΑ ΕΜΠΙΣΤΟΣΥΝΗΣ 95% ΣΥΝΟΛΙΚΗΣ ΑΞΙΑΣ ΑΓΟΡΩΝ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03606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661498B-5111-45B8-9048-CDDFF0F4E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Λύση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E8EEF93-C3F8-48EF-BA84-57090A4533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P[m – </a:t>
            </a:r>
            <a:r>
              <a:rPr lang="el-GR" dirty="0" err="1"/>
              <a:t>za</a:t>
            </a:r>
            <a:r>
              <a:rPr lang="el-GR" dirty="0"/>
              <a:t>/2 s&lt;x&lt; m + </a:t>
            </a:r>
            <a:r>
              <a:rPr lang="el-GR" dirty="0" err="1"/>
              <a:t>za</a:t>
            </a:r>
            <a:r>
              <a:rPr lang="el-GR" dirty="0"/>
              <a:t>/2 s] = 95%</a:t>
            </a:r>
          </a:p>
          <a:p>
            <a:r>
              <a:rPr lang="el-GR" dirty="0"/>
              <a:t>Εφόσον αναζητούμε διάστημα εμπιστοσύνης που αντιστοιχεί σε 95% πιθανότητα η τιμή που παίρνει το </a:t>
            </a:r>
            <a:r>
              <a:rPr lang="el-GR" dirty="0" err="1"/>
              <a:t>Za</a:t>
            </a:r>
            <a:r>
              <a:rPr lang="el-GR" dirty="0"/>
              <a:t>/2 </a:t>
            </a:r>
          </a:p>
          <a:p>
            <a:r>
              <a:rPr lang="el-GR" dirty="0"/>
              <a:t>από τον πίνακα της τυπικής κανονικής κατανομής είναι 1,96. Άρα </a:t>
            </a:r>
            <a:r>
              <a:rPr lang="el-GR" dirty="0" err="1"/>
              <a:t>Za</a:t>
            </a:r>
            <a:r>
              <a:rPr lang="el-GR" dirty="0"/>
              <a:t>/2=1,96</a:t>
            </a:r>
          </a:p>
          <a:p>
            <a:r>
              <a:rPr lang="el-GR" dirty="0"/>
              <a:t>Άρα P(313,47-1,96*55,53&lt;Χ&lt;313,47+1,96*55,53)=95%</a:t>
            </a:r>
          </a:p>
          <a:p>
            <a:r>
              <a:rPr lang="el-GR" dirty="0"/>
              <a:t>Άρα P(204,6312&lt;Χ&lt;422,3088)=95%</a:t>
            </a:r>
          </a:p>
          <a:p>
            <a:r>
              <a:rPr lang="el-GR" dirty="0"/>
              <a:t>Το ως άνω πολλαπλασιαζόμενο με τον πληθυσμό μας δίδει το εξής αποτέλεσμα</a:t>
            </a:r>
          </a:p>
          <a:p>
            <a:r>
              <a:rPr lang="el-GR" dirty="0"/>
              <a:t>Άρα P(1450*204,6312&lt;Χ&lt;1450*422,3088)=95%</a:t>
            </a:r>
          </a:p>
          <a:p>
            <a:r>
              <a:rPr lang="el-GR" dirty="0"/>
              <a:t>Άρα P(296715,24&lt;Χ&lt;612347,76)=95%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69565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77BB197-E4FA-40F6-A8F5-4063D2B0C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2</a:t>
            </a:r>
            <a:r>
              <a:rPr lang="el-GR" baseline="30000" dirty="0"/>
              <a:t>η</a:t>
            </a:r>
            <a:r>
              <a:rPr lang="el-GR" dirty="0"/>
              <a:t> Άσκηση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3CEAF36-7FCD-482D-B1FF-BA7B5967A8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 Όταν μια τράπεζα απαίτησε την πληρωμή δανείου της, η εταιρεία ανταλλακτικών αυτοκινήτων κήρυξε πτώχευση. Ο εκκαθαριστής βρήκε 73.544 ανταλλακτικά και σε έλεγχο που έκανε σε τυχαίο δείγμα 500 ανταλλακτικών βρήκε μέση αξία 229,17 ευρώ με τυπική απόκλιση 67,36 ευρώ. Να εκτιμήσετε διάστημα εμπιστοσύνης 95% για την συνολική αξία των αποθεμάτων ανταλλακτικών. </a:t>
            </a:r>
          </a:p>
        </p:txBody>
      </p:sp>
    </p:spTree>
    <p:extLst>
      <p:ext uri="{BB962C8B-B14F-4D97-AF65-F5344CB8AC3E}">
        <p14:creationId xmlns:p14="http://schemas.microsoft.com/office/powerpoint/2010/main" val="3800677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5FACE9A-1E3E-40EC-AE86-4687A14A4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Δεδομένα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B0C9C52-47BF-4CDC-BA2D-E9DF2FE70B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ΠΛΗΘΥΣΜΟΣ                	73544					</a:t>
            </a:r>
          </a:p>
          <a:p>
            <a:r>
              <a:rPr lang="el-GR" dirty="0"/>
              <a:t>ΔΕΙΓΜΑ	                         500					</a:t>
            </a:r>
          </a:p>
          <a:p>
            <a:r>
              <a:rPr lang="el-GR" dirty="0"/>
              <a:t>ΜΕΣΗ ΤΙΜΗ μ	         229,17					</a:t>
            </a:r>
          </a:p>
          <a:p>
            <a:r>
              <a:rPr lang="el-GR" dirty="0"/>
              <a:t>ΤΥΠΙΚΗ ΑΠΟΚΛΙΣΗ σ	67,36					</a:t>
            </a:r>
          </a:p>
          <a:p>
            <a:r>
              <a:rPr lang="el-GR" dirty="0"/>
              <a:t>ΖΗΤΟΥΜΕΝΟ	ΔΙΑΣΤΗΜΑ ΕΜΠΙΣΤΟΣΥΝΗΣ 95% ΣΥΝΟΛΙΚΗΣ ΑΞΙΑΣ ΑΠΟΘΕΜΑΤΩΝ</a:t>
            </a:r>
          </a:p>
          <a:p>
            <a:pPr marL="0" indent="0">
              <a:buNone/>
            </a:pPr>
            <a:r>
              <a:rPr lang="el-GR" dirty="0"/>
              <a:t>			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73335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5916131-0645-4A7C-838E-376B02B7E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Λύση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12BA6B7-FB65-4673-BA28-528F93EF5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/>
              <a:t>P[m – </a:t>
            </a:r>
            <a:r>
              <a:rPr lang="el-GR" dirty="0" err="1"/>
              <a:t>za</a:t>
            </a:r>
            <a:r>
              <a:rPr lang="el-GR" dirty="0"/>
              <a:t>/2 s&lt;x&lt; m + </a:t>
            </a:r>
            <a:r>
              <a:rPr lang="el-GR" dirty="0" err="1"/>
              <a:t>za</a:t>
            </a:r>
            <a:r>
              <a:rPr lang="el-GR" dirty="0"/>
              <a:t>/2 s] = 95%						</a:t>
            </a:r>
          </a:p>
          <a:p>
            <a:r>
              <a:rPr lang="el-GR" dirty="0"/>
              <a:t>Εφόσον αναζητούμε διάστημα εμπιστοσύνης που αντιστοιχεί σε 95% πιθανότητα η τιμή που παίρνει το </a:t>
            </a:r>
            <a:r>
              <a:rPr lang="el-GR" dirty="0" err="1"/>
              <a:t>Za</a:t>
            </a:r>
            <a:r>
              <a:rPr lang="el-GR" dirty="0"/>
              <a:t>/2 						</a:t>
            </a:r>
          </a:p>
          <a:p>
            <a:r>
              <a:rPr lang="el-GR" dirty="0"/>
              <a:t>από τον πίνακα της τυπικής κανονικής κατανομής είναι 1,96. Άρα </a:t>
            </a:r>
            <a:r>
              <a:rPr lang="el-GR" dirty="0" err="1"/>
              <a:t>Za</a:t>
            </a:r>
            <a:r>
              <a:rPr lang="el-GR" dirty="0"/>
              <a:t>/2=1,96						</a:t>
            </a:r>
          </a:p>
          <a:p>
            <a:r>
              <a:rPr lang="el-GR" dirty="0"/>
              <a:t>Άρα P(229,17-1,96*67,36&lt;Χ&lt;229,17+1,96*67,36)=95%						</a:t>
            </a:r>
          </a:p>
          <a:p>
            <a:r>
              <a:rPr lang="el-GR" dirty="0"/>
              <a:t>Άρα P(97,1444&lt;Χ&lt;361,1956)=95%						</a:t>
            </a:r>
          </a:p>
          <a:p>
            <a:r>
              <a:rPr lang="el-GR" dirty="0"/>
              <a:t>Το ως άνω πολλαπλασιαζόμενο με τον πληθυσμό μας δίδει το εξής αποτέλεσμα						</a:t>
            </a:r>
          </a:p>
          <a:p>
            <a:r>
              <a:rPr lang="el-GR" dirty="0"/>
              <a:t>Άρα P(73544*97,1444&lt;Χ&lt;73544*361,1956)=95%						</a:t>
            </a:r>
          </a:p>
          <a:p>
            <a:r>
              <a:rPr lang="el-GR" dirty="0"/>
              <a:t>Άρα P(7144387,754&lt;Χ&lt;26563769,21)=95%						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590221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ACD4090-19B1-474F-A0EE-B4F85B876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aseline="30000" dirty="0"/>
              <a:t>3η Άσκηση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5FA826E-2007-4DBD-B112-B24272D3A6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 Οικονομικός έλεγχος ενός προγράμματος αποζημιώσεων έγινε σε 118.653 εγκεκριμένες αιτήσεις. Επιλέχθηκε τυχαίο δείγμα 559 αιτήσεων και βρέθηκαν 29 που δεν έπρεπε να είχαν εγκριθεί. Να εκτιμήσετε διάστημα εμπιστοσύνης 99% για το σύνολο των αποζημιώσεων που δόθηκαν ενώ δεν θα έπρεπε να είχαν εγκριθεί.</a:t>
            </a:r>
          </a:p>
        </p:txBody>
      </p:sp>
    </p:spTree>
    <p:extLst>
      <p:ext uri="{BB962C8B-B14F-4D97-AF65-F5344CB8AC3E}">
        <p14:creationId xmlns:p14="http://schemas.microsoft.com/office/powerpoint/2010/main" val="22136706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684374C-1F2C-40D3-B9E4-760B62A47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Δεδομένα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8453A82-8278-4039-9500-F292174FBD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ΠΛΗΘΥΣΜΟΣ                                          	118653</a:t>
            </a:r>
          </a:p>
          <a:p>
            <a:r>
              <a:rPr lang="el-GR" dirty="0"/>
              <a:t>ΔΕΙΓΜΑ                                                    	559</a:t>
            </a:r>
          </a:p>
          <a:p>
            <a:r>
              <a:rPr lang="el-GR" dirty="0"/>
              <a:t>ΠΟΣΟΤΗΤΑ ΕΣΦΑΛΜΕΝΩΝ ΕΓΚΡΙΣΕΩΝ	29</a:t>
            </a:r>
          </a:p>
          <a:p>
            <a:r>
              <a:rPr lang="el-GR" dirty="0"/>
              <a:t>ΖΗΤΟΥΜΕΝΟ	ΔΙΑΣΤΗΜΑ ΕΜΠΙΣΤΟΣΥΝΗΣ 99% ΣΥΝΟΛΟΥ ΑΠΟΖΗΜΙΩΣΕΩΝ ΠΟΥ ΔΟΘΗΚΑΝ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26354176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733</Words>
  <Application>Microsoft Office PowerPoint</Application>
  <PresentationFormat>Ευρεία οθόνη</PresentationFormat>
  <Paragraphs>60</Paragraphs>
  <Slides>10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Θέμα του Office</vt:lpstr>
      <vt:lpstr>Ασκήσεις Στατιστικής</vt:lpstr>
      <vt:lpstr>1η Άσκηση</vt:lpstr>
      <vt:lpstr>Δεδομένα</vt:lpstr>
      <vt:lpstr>Λύση</vt:lpstr>
      <vt:lpstr>2η Άσκηση</vt:lpstr>
      <vt:lpstr>Δεδομένα</vt:lpstr>
      <vt:lpstr>Λύση</vt:lpstr>
      <vt:lpstr>3η Άσκηση</vt:lpstr>
      <vt:lpstr>Δεδομένα</vt:lpstr>
      <vt:lpstr>Λύση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Ασκήσεις Στατιστικής</dc:title>
  <dc:creator>Vagelis Xithalis</dc:creator>
  <cp:lastModifiedBy>Vagelis Xithalis</cp:lastModifiedBy>
  <cp:revision>3</cp:revision>
  <dcterms:created xsi:type="dcterms:W3CDTF">2021-10-21T17:17:15Z</dcterms:created>
  <dcterms:modified xsi:type="dcterms:W3CDTF">2021-10-21T17:28:27Z</dcterms:modified>
</cp:coreProperties>
</file>